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11" r:id="rId4"/>
    <p:sldId id="314" r:id="rId5"/>
    <p:sldId id="312" r:id="rId6"/>
    <p:sldId id="313" r:id="rId7"/>
    <p:sldId id="315" r:id="rId8"/>
    <p:sldId id="321" r:id="rId9"/>
    <p:sldId id="316" r:id="rId10"/>
    <p:sldId id="317" r:id="rId11"/>
    <p:sldId id="319" r:id="rId12"/>
    <p:sldId id="32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8266" y="3046948"/>
            <a:ext cx="5583187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Класый</a:t>
            </a:r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сложности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содержит задачи к которым можно добавлять дополнительные условия усложняющие ее на дополнительное полиномиальное время.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Важной особенностью класса является то, что всякие задачи которые входят в класс при своем объединении, пересечении или дополнении дают в итоге задачу, которая так же относится к этому классу.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Примером такой задачи может служить задача поиска такой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клики(множество вершин в котором каждая пара соединена ребром)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графе, что бы ее размер был равен 50, но при этом не существовало клики с размером 51.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включает в себя все задачи класса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При этому нет точного доказательства что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отличается от класса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следовательно если вдруг будет доказано, что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=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то и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= 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PSPACE, BPP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PSPACE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содержит все задачи которые могут быть решены за полиномиальное время с использованием ограниченного полиномиального пространства памяти.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задачи классов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P, NP, PH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включаются в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PSPACE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Основной вопрос который задают относительно этого класса задач, сводится ли он к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BPP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класс задачи которого можно решить используя алгоритмы основанные на случайностях. Таким алгоритмам нужно давать ответ с вероятностью близкой к 1, а не равной ей.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задачи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полиномиальной идентичности -  нужно узнать вычисляют ли две формулы один и тот же многочлен.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Основной вопрос которые задают относительно этого класса, равен ли он классу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что гарантировало возможность избавить все алгоритмы от случайности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 2002 года одной из наиболее известных задач, лежащих в классе BPP, была задача распознавания простоты числа, для которой существовало несколько различных полиномиальных вероятностных алгоритмов, таких как тест Миллера-Рабина, но ни одного детерминированного. Однако, в 2002 году детерминированный полиномиальный алгоритм был найден индийскими математиками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Agrawal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Kayan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Saxena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которые таким образом доказали, что задача распознавания простоты числа лежит в классе P. Предложенный ими алгоритм AKS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распознает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простоту числа длины n за время O(n4).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2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BPQ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сложности алгоритмов который предполагает, что для задач входящих в него можно найти ответа за полиномиальное время, если решать задачу на квантовом компьютере.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Основное определение звучит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проблемы относятся к классу сложности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BQP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если они могут быть решены квантовым компьютером за полиномиальное время обеспечивая вероятность получения верного ответа не менее 2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/3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любого входа.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 все задачи которые входят в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BPQ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входят в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например предполагается что задачи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Факторизации числа алгоритмом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Шора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Дискретного логарифма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Моделирование квантовых систем с несколькими частицами.</a:t>
            </a:r>
          </a:p>
        </p:txBody>
      </p:sp>
    </p:spTree>
    <p:extLst>
      <p:ext uri="{BB962C8B-B14F-4D97-AF65-F5344CB8AC3E}">
        <p14:creationId xmlns:p14="http://schemas.microsoft.com/office/powerpoint/2010/main" val="17646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050" name="Picture 2" descr="Мем №1172416 Мем: Идея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9"/>
          <a:stretch/>
        </p:blipFill>
        <p:spPr bwMode="auto">
          <a:xfrm>
            <a:off x="3238500" y="2048828"/>
            <a:ext cx="5715000" cy="27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Классы сложности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Классы сложности, это особое понятие в теории алгоритмов, которое позволяет группировать задачи требующие на свое решение одинаковое количество вычислительных ресурсов. По вычислительными ресурсами обычно понимают память и количество требуемого времени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классе сложности есть полные задачи – это наиболее сложные задачи в классе к которым можно свести все задачи класса. Часто сложность задачи раскрывается через детерминированную машину Тьюринга.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Классы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Полиномиальные задачи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PSPACE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Задачи с полиномиальной затратой памяти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Экспоненциальные задачи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ESPACE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Задачи с экспоненциальной затратой памяти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Недетерминированные полиномиальные задачи.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–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Полиномиально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-иерархические задачи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BQP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Квантово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полиномиальное задачи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503" y="3855573"/>
            <a:ext cx="5835656" cy="20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40835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ашина Тьюринга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623" y="1718165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абстрактный исполнитель предложенный Аланом Тьюрингом в 1936 году для формализации понятия алгоритмов.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  тезису Черча – Тьюринга, машина Тьюринга способна имитировать всех исполнителей, каким либо образом реализующих процесс пошагового вычисления.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Машина Тьюринга представляет собой ленту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неограниченной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длинны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разделенной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 линейки. Так же у машины есть головка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записи-чтения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которая является управляющим устройством и может перемещаться по ленте в обе стороны, читать и записывать. Так же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она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может находится в некотором числе состояний, это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ч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исло конечно и строго задано.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Вся работа машины определяется правилами перехода представляющими тот или иной алгоритм реализуемый данной машиной Тьюринга. По правилам, машина может либо записывать в клетку новый символ, либо читать его, либо перемещаться влево и вправо.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Отдельно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выделяют терминальные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состояния,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которые означают окончание процесса.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Детерминированной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машина считается в том случае если существует только одна такая пара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символов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таблицы и правила которое следует выполнить.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29010"/>
            <a:ext cx="1829619" cy="18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вычислимости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Классы сложности связаны с проблемой вычислимости. Проблемой вычислимости называют вопрос, который можно задать относительно каждого алгоритма придуманного человеком, является ли он конечным, т.е. придет ли он к результату и существует ли этот результат, а так же сколько для этого потребуется ресурсов.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Решение этой проблемы занимается теория вычислимости, которая лежит на стыке математики и информатики.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Примером задачи связанной с проблемой вычислимости, является задача факторизации числа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сколько потребуется ресурсов для поиска разложения числа в произведение простых множителей и существует ли такое разложение.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Проблема вычислимости связана с задачами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определения – это такие задачи в которых нужно ответить да или нет(например проверка на простоту)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поиска – это такие задачи, в которых ответ является произвольной строкой.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подсчета – это такие задачи, в которых требуется посчитать кол-во подходящих решений.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оптимизации – это такие задачи, в которых требуется найти одно оптимальное решение из множества других.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Функциональные задачи – это такие задачи, в которых требуется дать один единственный ответ на единственных ввод, но сложнее чем простое да или нет.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30630" y="1547249"/>
                <a:ext cx="1009108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Классом P – называют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множество задач, для которых существуют «быстрые» алгоритмы решения (время работы которых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полиномиально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зависит от размера входных данных). Класс P включён в более широкие классы сложности алгоритмов.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такому классу относятся все задачи, которые легко решает классический </a:t>
                </a:r>
                <a:r>
                  <a:rPr lang="ru-RU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компьютер.Точное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описание 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звучит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следующим образом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алгоритмы класса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должны прекратить свою работу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выдать 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правильный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ответ не более чем за время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где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 –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это длинна входных данных,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– константа.</a:t>
                </a:r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Все задачи класса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включаются в другие классы.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Примеры задач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Кратчайший путь между двумя точками.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Определение простоты числа.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Умножение матриц.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Сортировка множества из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чисел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30" y="1547249"/>
                <a:ext cx="10091083" cy="3970318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717" y="2287272"/>
            <a:ext cx="2530941" cy="17997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89327" y="4087052"/>
            <a:ext cx="713369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Существует много задач, для которых не найдено полиномиального алгоритма, но не доказано, что его не существует.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Вот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некоторые из них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Разложение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числа на простые множители.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Дискретное логарифмирование в конечном поле.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о скрытой подгруппе с n образующими.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Дискретное логарифмирование в аддитивной группе точек на эллиптической кривой.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 такому классу относятся все задачи решение которых возможно проверить на машине Тьюринга за время, не превышающее некоторого многочлена зависящего от размера входных данных.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 класс можно определить через недетерминированную машину Тьюринга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задача относится к этому классу если у нее существует хотя бы одно решение длинна которого не превосходит некоторый многочлен от длинны входных данных.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задач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выполнимости логических формул.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о клике – по данному заранее графу найти есть ли в нем полные подграфы(клики) заданного размера.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о игре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судоку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о игре пятнашки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Неоптимизированный вариант задачи о коммивояжере – существует ли маршрут не длиннее чем заданное значение.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Отдельно выделяю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полные задачи, это такие задачи ответ на который полученный за полиномиальное время гарантирует, что на все задачи такого же типа внутри класса будет найден такой ответ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77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Равенство классов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68" y="1547249"/>
            <a:ext cx="749808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448" y="2862650"/>
            <a:ext cx="2485711" cy="19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Равенство классов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случае задачи коммивояжёра не установлено, что для нее не существует полиномиального решения, поэтому полиномиальное решение этой задачи равносильно установлению равенства классов P и NP.</a:t>
            </a:r>
          </a:p>
          <a:p>
            <a:pPr>
              <a:lnSpc>
                <a:spcPct val="150000"/>
              </a:lnSpc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Поэтому одним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из важных вопросов на который, на данный момент ищут ответ является вопрос о равенстве классов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Эта задача является одной из семи задач тысячелетия которые выделил математический институт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Клэя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Основная формулировка проблемы звучит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верно ли, что если имеется положительный ответ на вопрос который легко проверить, то будет существовать способ быстро найти этот положительный ответ. Следовательно любая задача которая относится к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полным будет иметь решение позволяющее найти ответ за полиномиальное время.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162" y="4905850"/>
            <a:ext cx="3334295" cy="176210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4971358"/>
            <a:ext cx="67663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Следствие равенства классов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является то, что будут уничтожены все текущие криптографические системы, так как все они построены на предположении о существовании односторонних функций, либо длительности решения обратной задачи шифрования.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422704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2012</TotalTime>
  <Words>1238</Words>
  <Application>Microsoft Office PowerPoint</Application>
  <PresentationFormat>Широкоэкранный</PresentationFormat>
  <Paragraphs>104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316</cp:revision>
  <dcterms:created xsi:type="dcterms:W3CDTF">2018-10-31T17:08:02Z</dcterms:created>
  <dcterms:modified xsi:type="dcterms:W3CDTF">2023-04-24T07:49:42Z</dcterms:modified>
</cp:coreProperties>
</file>